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72" r:id="rId4"/>
    <p:sldId id="270" r:id="rId5"/>
    <p:sldId id="268" r:id="rId6"/>
    <p:sldId id="269" r:id="rId7"/>
    <p:sldId id="27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BA9F3-0E70-4F77-991B-9A94A251283B}" v="36" dt="2022-01-24T19:14:40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y Hengst" userId="298259ac-5c18-479a-92d5-eb7babe04dda" providerId="ADAL" clId="{84BBA9F3-0E70-4F77-991B-9A94A251283B}"/>
    <pc:docChg chg="custSel addSld delSld modSld sldOrd">
      <pc:chgData name="Debby Hengst" userId="298259ac-5c18-479a-92d5-eb7babe04dda" providerId="ADAL" clId="{84BBA9F3-0E70-4F77-991B-9A94A251283B}" dt="2022-01-24T19:28:03.022" v="1933" actId="20577"/>
      <pc:docMkLst>
        <pc:docMk/>
      </pc:docMkLst>
      <pc:sldChg chg="modSp mod">
        <pc:chgData name="Debby Hengst" userId="298259ac-5c18-479a-92d5-eb7babe04dda" providerId="ADAL" clId="{84BBA9F3-0E70-4F77-991B-9A94A251283B}" dt="2022-01-24T18:31:29.941" v="13" actId="20577"/>
        <pc:sldMkLst>
          <pc:docMk/>
          <pc:sldMk cId="439799422" sldId="260"/>
        </pc:sldMkLst>
        <pc:spChg chg="mod">
          <ac:chgData name="Debby Hengst" userId="298259ac-5c18-479a-92d5-eb7babe04dda" providerId="ADAL" clId="{84BBA9F3-0E70-4F77-991B-9A94A251283B}" dt="2022-01-24T18:31:29.941" v="13" actId="20577"/>
          <ac:spMkLst>
            <pc:docMk/>
            <pc:sldMk cId="439799422" sldId="260"/>
            <ac:spMk id="2" creationId="{3A644263-1E44-E747-91D3-8F419E982180}"/>
          </ac:spMkLst>
        </pc:spChg>
      </pc:sldChg>
      <pc:sldChg chg="modSp mod">
        <pc:chgData name="Debby Hengst" userId="298259ac-5c18-479a-92d5-eb7babe04dda" providerId="ADAL" clId="{84BBA9F3-0E70-4F77-991B-9A94A251283B}" dt="2022-01-24T19:28:03.022" v="1933" actId="20577"/>
        <pc:sldMkLst>
          <pc:docMk/>
          <pc:sldMk cId="1371680161" sldId="267"/>
        </pc:sldMkLst>
        <pc:spChg chg="mod">
          <ac:chgData name="Debby Hengst" userId="298259ac-5c18-479a-92d5-eb7babe04dda" providerId="ADAL" clId="{84BBA9F3-0E70-4F77-991B-9A94A251283B}" dt="2022-01-24T19:28:03.022" v="1933" actId="20577"/>
          <ac:spMkLst>
            <pc:docMk/>
            <pc:sldMk cId="1371680161" sldId="267"/>
            <ac:spMk id="4" creationId="{1906C02C-A45A-4AF8-8DAA-970457B988EE}"/>
          </ac:spMkLst>
        </pc:spChg>
        <pc:spChg chg="mod">
          <ac:chgData name="Debby Hengst" userId="298259ac-5c18-479a-92d5-eb7babe04dda" providerId="ADAL" clId="{84BBA9F3-0E70-4F77-991B-9A94A251283B}" dt="2022-01-24T19:24:13.219" v="1629" actId="20577"/>
          <ac:spMkLst>
            <pc:docMk/>
            <pc:sldMk cId="1371680161" sldId="267"/>
            <ac:spMk id="5" creationId="{09ABE119-7725-4550-8A7A-E48547525580}"/>
          </ac:spMkLst>
        </pc:spChg>
      </pc:sldChg>
      <pc:sldChg chg="modSp mod">
        <pc:chgData name="Debby Hengst" userId="298259ac-5c18-479a-92d5-eb7babe04dda" providerId="ADAL" clId="{84BBA9F3-0E70-4F77-991B-9A94A251283B}" dt="2022-01-24T18:51:08.284" v="414" actId="20577"/>
        <pc:sldMkLst>
          <pc:docMk/>
          <pc:sldMk cId="3911866601" sldId="268"/>
        </pc:sldMkLst>
        <pc:spChg chg="mod">
          <ac:chgData name="Debby Hengst" userId="298259ac-5c18-479a-92d5-eb7babe04dda" providerId="ADAL" clId="{84BBA9F3-0E70-4F77-991B-9A94A251283B}" dt="2022-01-24T18:51:08.284" v="414" actId="20577"/>
          <ac:spMkLst>
            <pc:docMk/>
            <pc:sldMk cId="3911866601" sldId="268"/>
            <ac:spMk id="4" creationId="{1906C02C-A45A-4AF8-8DAA-970457B988EE}"/>
          </ac:spMkLst>
        </pc:spChg>
        <pc:spChg chg="mod">
          <ac:chgData name="Debby Hengst" userId="298259ac-5c18-479a-92d5-eb7babe04dda" providerId="ADAL" clId="{84BBA9F3-0E70-4F77-991B-9A94A251283B}" dt="2022-01-24T18:38:03.947" v="194" actId="20577"/>
          <ac:spMkLst>
            <pc:docMk/>
            <pc:sldMk cId="3911866601" sldId="268"/>
            <ac:spMk id="5" creationId="{09ABE119-7725-4550-8A7A-E48547525580}"/>
          </ac:spMkLst>
        </pc:spChg>
      </pc:sldChg>
      <pc:sldChg chg="delSp modSp mod">
        <pc:chgData name="Debby Hengst" userId="298259ac-5c18-479a-92d5-eb7babe04dda" providerId="ADAL" clId="{84BBA9F3-0E70-4F77-991B-9A94A251283B}" dt="2022-01-24T19:16:06.654" v="1066" actId="255"/>
        <pc:sldMkLst>
          <pc:docMk/>
          <pc:sldMk cId="39000329" sldId="269"/>
        </pc:sldMkLst>
        <pc:spChg chg="mod">
          <ac:chgData name="Debby Hengst" userId="298259ac-5c18-479a-92d5-eb7babe04dda" providerId="ADAL" clId="{84BBA9F3-0E70-4F77-991B-9A94A251283B}" dt="2022-01-24T19:16:06.654" v="1066" actId="255"/>
          <ac:spMkLst>
            <pc:docMk/>
            <pc:sldMk cId="39000329" sldId="269"/>
            <ac:spMk id="4" creationId="{1906C02C-A45A-4AF8-8DAA-970457B988EE}"/>
          </ac:spMkLst>
        </pc:spChg>
        <pc:spChg chg="mod">
          <ac:chgData name="Debby Hengst" userId="298259ac-5c18-479a-92d5-eb7babe04dda" providerId="ADAL" clId="{84BBA9F3-0E70-4F77-991B-9A94A251283B}" dt="2022-01-24T18:51:33.038" v="437" actId="20577"/>
          <ac:spMkLst>
            <pc:docMk/>
            <pc:sldMk cId="39000329" sldId="269"/>
            <ac:spMk id="5" creationId="{09ABE119-7725-4550-8A7A-E48547525580}"/>
          </ac:spMkLst>
        </pc:spChg>
        <pc:picChg chg="del">
          <ac:chgData name="Debby Hengst" userId="298259ac-5c18-479a-92d5-eb7babe04dda" providerId="ADAL" clId="{84BBA9F3-0E70-4F77-991B-9A94A251283B}" dt="2022-01-24T18:51:35.619" v="438" actId="478"/>
          <ac:picMkLst>
            <pc:docMk/>
            <pc:sldMk cId="39000329" sldId="269"/>
            <ac:picMk id="7" creationId="{AB194205-8378-4D2C-954A-B70A360C23E9}"/>
          </ac:picMkLst>
        </pc:picChg>
      </pc:sldChg>
      <pc:sldChg chg="modSp add mod">
        <pc:chgData name="Debby Hengst" userId="298259ac-5c18-479a-92d5-eb7babe04dda" providerId="ADAL" clId="{84BBA9F3-0E70-4F77-991B-9A94A251283B}" dt="2022-01-24T19:18:54.970" v="1281" actId="20577"/>
        <pc:sldMkLst>
          <pc:docMk/>
          <pc:sldMk cId="1608049633" sldId="270"/>
        </pc:sldMkLst>
        <pc:spChg chg="mod">
          <ac:chgData name="Debby Hengst" userId="298259ac-5c18-479a-92d5-eb7babe04dda" providerId="ADAL" clId="{84BBA9F3-0E70-4F77-991B-9A94A251283B}" dt="2022-01-24T19:18:54.970" v="1281" actId="20577"/>
          <ac:spMkLst>
            <pc:docMk/>
            <pc:sldMk cId="1608049633" sldId="270"/>
            <ac:spMk id="4" creationId="{1906C02C-A45A-4AF8-8DAA-970457B988EE}"/>
          </ac:spMkLst>
        </pc:spChg>
        <pc:spChg chg="mod">
          <ac:chgData name="Debby Hengst" userId="298259ac-5c18-479a-92d5-eb7babe04dda" providerId="ADAL" clId="{84BBA9F3-0E70-4F77-991B-9A94A251283B}" dt="2022-01-24T19:17:00.046" v="1095" actId="20577"/>
          <ac:spMkLst>
            <pc:docMk/>
            <pc:sldMk cId="1608049633" sldId="270"/>
            <ac:spMk id="5" creationId="{09ABE119-7725-4550-8A7A-E48547525580}"/>
          </ac:spMkLst>
        </pc:spChg>
      </pc:sldChg>
      <pc:sldChg chg="del">
        <pc:chgData name="Debby Hengst" userId="298259ac-5c18-479a-92d5-eb7babe04dda" providerId="ADAL" clId="{84BBA9F3-0E70-4F77-991B-9A94A251283B}" dt="2022-01-24T19:16:15.706" v="1067" actId="2696"/>
        <pc:sldMkLst>
          <pc:docMk/>
          <pc:sldMk cId="3080945296" sldId="270"/>
        </pc:sldMkLst>
      </pc:sldChg>
      <pc:sldChg chg="modSp add mod ord">
        <pc:chgData name="Debby Hengst" userId="298259ac-5c18-479a-92d5-eb7babe04dda" providerId="ADAL" clId="{84BBA9F3-0E70-4F77-991B-9A94A251283B}" dt="2022-01-24T19:21:39.347" v="1603" actId="113"/>
        <pc:sldMkLst>
          <pc:docMk/>
          <pc:sldMk cId="1643438458" sldId="271"/>
        </pc:sldMkLst>
        <pc:spChg chg="mod">
          <ac:chgData name="Debby Hengst" userId="298259ac-5c18-479a-92d5-eb7babe04dda" providerId="ADAL" clId="{84BBA9F3-0E70-4F77-991B-9A94A251283B}" dt="2022-01-24T19:21:39.347" v="1603" actId="113"/>
          <ac:spMkLst>
            <pc:docMk/>
            <pc:sldMk cId="1643438458" sldId="271"/>
            <ac:spMk id="4" creationId="{1906C02C-A45A-4AF8-8DAA-970457B988EE}"/>
          </ac:spMkLst>
        </pc:spChg>
        <pc:spChg chg="mod">
          <ac:chgData name="Debby Hengst" userId="298259ac-5c18-479a-92d5-eb7babe04dda" providerId="ADAL" clId="{84BBA9F3-0E70-4F77-991B-9A94A251283B}" dt="2022-01-24T19:19:36.631" v="1310" actId="20577"/>
          <ac:spMkLst>
            <pc:docMk/>
            <pc:sldMk cId="1643438458" sldId="271"/>
            <ac:spMk id="5" creationId="{09ABE119-7725-4550-8A7A-E48547525580}"/>
          </ac:spMkLst>
        </pc:spChg>
      </pc:sldChg>
      <pc:sldChg chg="add">
        <pc:chgData name="Debby Hengst" userId="298259ac-5c18-479a-92d5-eb7babe04dda" providerId="ADAL" clId="{84BBA9F3-0E70-4F77-991B-9A94A251283B}" dt="2022-01-24T19:23:57.132" v="1604" actId="2890"/>
        <pc:sldMkLst>
          <pc:docMk/>
          <pc:sldMk cId="1220033629" sldId="272"/>
        </pc:sldMkLst>
      </pc:sldChg>
      <pc:sldChg chg="del">
        <pc:chgData name="Debby Hengst" userId="298259ac-5c18-479a-92d5-eb7babe04dda" providerId="ADAL" clId="{84BBA9F3-0E70-4F77-991B-9A94A251283B}" dt="2022-01-24T19:16:27.189" v="1070" actId="2696"/>
        <pc:sldMkLst>
          <pc:docMk/>
          <pc:sldMk cId="2959251193" sldId="309"/>
        </pc:sldMkLst>
      </pc:sldChg>
      <pc:sldChg chg="del">
        <pc:chgData name="Debby Hengst" userId="298259ac-5c18-479a-92d5-eb7babe04dda" providerId="ADAL" clId="{84BBA9F3-0E70-4F77-991B-9A94A251283B}" dt="2022-01-24T19:16:23.802" v="1069" actId="2696"/>
        <pc:sldMkLst>
          <pc:docMk/>
          <pc:sldMk cId="3414962479" sldId="310"/>
        </pc:sldMkLst>
      </pc:sldChg>
      <pc:sldChg chg="del">
        <pc:chgData name="Debby Hengst" userId="298259ac-5c18-479a-92d5-eb7babe04dda" providerId="ADAL" clId="{84BBA9F3-0E70-4F77-991B-9A94A251283B}" dt="2022-01-24T19:16:20.039" v="1068" actId="2696"/>
        <pc:sldMkLst>
          <pc:docMk/>
          <pc:sldMk cId="1869229154" sldId="337"/>
        </pc:sldMkLst>
      </pc:sldChg>
      <pc:sldChg chg="del">
        <pc:chgData name="Debby Hengst" userId="298259ac-5c18-479a-92d5-eb7babe04dda" providerId="ADAL" clId="{84BBA9F3-0E70-4F77-991B-9A94A251283B}" dt="2022-01-24T19:16:30.392" v="1071" actId="2696"/>
        <pc:sldMkLst>
          <pc:docMk/>
          <pc:sldMk cId="768568481" sldId="35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0CC7B-D9E1-4C48-BFFF-A0F4BE8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D2EDE5-7154-406B-92A2-CAD45A71B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A4F1BB-2023-44F5-9BA9-A5F171B7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B64E5-CBF1-46A8-BF46-3EC87C88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EC934-F1D0-4473-9ED6-7E627CAB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66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DF7B9-C200-4ADB-A71A-2411AE24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EF6303-911E-4FC3-8C99-C41A7DA8B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BBF144-624D-4D47-A689-2AA97BAA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09F638-B737-409B-A757-488AC486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2B23AF-0B4D-4F0C-A706-39E4E553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02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27CCC42-98AD-4A8A-BDEC-7A168E261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AD66C7-2E83-4CB5-9E6E-E11469D2B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4EE9DE-1AF3-4B93-866D-3DEE4CB2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40F6D5-689E-4C97-BE04-BF80A2A0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A61E77-BAC5-4128-B640-7B5E9C5F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98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BB1C329-2164-E949-80F5-6A7A17395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113" cy="68613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594220-5FF8-E045-9EBC-4CA1F34656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7935A641-536F-9A40-9B71-DDDCD52CB0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1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C6668B8-BD1F-B643-B20B-3DFFEBAE32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6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EA7C0C9-E7D5-594E-9CE1-BD4B90F7D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7452" b="2500"/>
          <a:stretch/>
        </p:blipFill>
        <p:spPr>
          <a:xfrm>
            <a:off x="0" y="-3314"/>
            <a:ext cx="12191998" cy="34323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A90C4B-D187-A745-B47D-2EB02D65C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99EF113-6378-403D-940C-79E1ACFFB5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89379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6CF14CF-CB67-DA4A-90EB-BF3AA9D2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C13096D-9EF8-4120-B494-CBD959EE0A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62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810A2-58D4-4762-9449-E4CF7AC5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3C13FC-8BA4-476E-B5D1-7B6B2061E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45CD8C-8ABC-451B-BF5C-88B4A75E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C209A0-7357-45EF-824F-00BF6DFD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08E643-9718-418A-935D-0F65BB3D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49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8879F-C4F8-425E-8799-665B8FC3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CB8071-66C3-4151-872B-5CCAC4978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11062F-7B6F-4715-A5B1-AE733398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789A3E-2D71-4190-B7D2-B8138964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A5FF8B-0A49-4C67-B056-ABE9E788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56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8E35B-C6D0-4325-BA01-BFBC9497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D4C7CC-3986-40FC-9CA7-68F28EF92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62B404-1383-4F81-8939-D77CF8A42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3315CC-2ABF-4507-9828-D0221048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90EC7E-C505-4E16-AC37-E5E22F31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F234FA-56BA-4E1B-9671-B9035CB7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59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77685-7B55-4303-ACB5-6FA13CA5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84AA9C-C7AD-4857-9ACF-02E9E52DB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25A9EB-26D1-46C2-9743-956A866E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C48973-2E9C-4CD4-BBBA-ED27C2A63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BB7CAB-2CD7-4ABA-A373-179D82541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AE1B81-8D94-4C36-865F-CB2BF15C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D9D7F47-9745-4066-9964-6F6CA346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D24414-9393-4C79-9B09-F5B5B465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49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5585B-79CB-4A4D-A75D-0D6F47D8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89AEDF-5A8B-487A-807F-0D46DB58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C1FA96-DA13-49EF-AC9A-656F4A39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FA438E4-AFEC-4032-B803-CE07E122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69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C5B5F0-7764-4D7D-97EB-96C0F446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F533AC-FA1E-411E-A4DE-BA301A43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49F9F2-D92F-476F-9360-7EBDC0E0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7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88ECE-0F53-4BD7-BEA1-09D3A152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8815D4-BFE6-41D5-A739-938AD6EB8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EA0E88-CD4D-427C-BD11-9A35466E4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358F74-6A9D-457C-9DC8-D0A3D23A6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2F6912-AD95-4114-879D-4C92FED3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B6DDFF-B958-4EB5-86C8-5974CFC9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53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1E0D4-C475-4FE2-8EFB-DC13EBDA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14AC89-892E-491D-924B-123402FD7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474904-E640-49CE-9865-2D731FD24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0B0E89-9E99-43D6-85B3-642B349A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9FF66F-730F-4486-922C-9373CACF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3254F1-EEA0-4E46-99FF-4D09CAD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47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0294ACB-5132-4168-9C53-84BB46740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E46845-4280-4AC5-848D-1E984392C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BC95E0-5658-4D1E-98E5-97EDFA873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A505-C5A6-489B-8811-D27974A4F208}" type="datetimeFigureOut">
              <a:rPr lang="nl-NL" smtClean="0"/>
              <a:t>25-1-2022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1101BB-95EB-49BF-A207-5E265832E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742C6D-86A7-464E-A450-A8D46C3CC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3C84-CB28-4908-8031-D8D2C62E0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22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ecathlon.nl/p/mobiliteitsbal/_/R-p-307501?channable=02893b736b756964003237323035333520&amp;mc=8544539&amp;gclid=CjwKCAiA3L6PBhBvEiwAINlJ9PrfR9lBY47um1Rjhmvxl88sBU91G4nKIXxY6NqiEQbwJHZxPmP_MhoCyJYQAvD_BwE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Split%20squat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s://www.youtube.com/watch?v=lQhBLId_y6s" TargetMode="External"/><Relationship Id="rId7" Type="http://schemas.openxmlformats.org/officeDocument/2006/relationships/hyperlink" Target="Arch%20smash" TargetMode="External"/><Relationship Id="rId12" Type="http://schemas.openxmlformats.org/officeDocument/2006/relationships/image" Target="../media/image6.png"/><Relationship Id="rId2" Type="http://schemas.openxmlformats.org/officeDocument/2006/relationships/hyperlink" Target="Single%20leg%20RD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Goblet%20squat" TargetMode="External"/><Relationship Id="rId11" Type="http://schemas.openxmlformats.org/officeDocument/2006/relationships/hyperlink" Target="https://www.youtube.com/watch?v=-nmnNAcUzOw" TargetMode="External"/><Relationship Id="rId5" Type="http://schemas.openxmlformats.org/officeDocument/2006/relationships/hyperlink" Target="Monster%20Walk" TargetMode="External"/><Relationship Id="rId10" Type="http://schemas.openxmlformats.org/officeDocument/2006/relationships/hyperlink" Target="https://www.youtube.com/watch?v=GwUTM0VpguY" TargetMode="External"/><Relationship Id="rId4" Type="http://schemas.openxmlformats.org/officeDocument/2006/relationships/hyperlink" Target="Russian%20Twist" TargetMode="External"/><Relationship Id="rId9" Type="http://schemas.openxmlformats.org/officeDocument/2006/relationships/hyperlink" Target="Palloff%20pres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cathlon.nl/browse/c0-sporten/c1-fitness/c3-dumbbells/_/N-1tyrq37?Ns=sku.modelLowestPrice%7C0%7C%7Csku.activePrice%7C0%7C%7Csku.availability%7C1" TargetMode="External"/><Relationship Id="rId3" Type="http://schemas.openxmlformats.org/officeDocument/2006/relationships/hyperlink" Target="https://www.action.com/nl-nl/search/?q=weerstandsband" TargetMode="External"/><Relationship Id="rId7" Type="http://schemas.openxmlformats.org/officeDocument/2006/relationships/hyperlink" Target="https://www.action.com/nl-nl/search/?q=massagebal" TargetMode="External"/><Relationship Id="rId2" Type="http://schemas.openxmlformats.org/officeDocument/2006/relationships/hyperlink" Target="https://www.decathlon.nl/browse/c0-sporten/c1-fitness/c3-weerstandsbanden-en-fitness-elastieken/_/N-chcdqe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decathlon.nl/search?Ntt=massage%20bal&amp;sort=asc" TargetMode="External"/><Relationship Id="rId5" Type="http://schemas.openxmlformats.org/officeDocument/2006/relationships/hyperlink" Target="https://www.action.com/nl-nl/search/?q=kettlebell" TargetMode="External"/><Relationship Id="rId10" Type="http://schemas.openxmlformats.org/officeDocument/2006/relationships/image" Target="../media/image7.jpeg"/><Relationship Id="rId4" Type="http://schemas.openxmlformats.org/officeDocument/2006/relationships/hyperlink" Target="Kettlebells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644263-1E44-E747-91D3-8F419E9821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3608" y="1844675"/>
            <a:ext cx="10684783" cy="316865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Presentation </a:t>
            </a:r>
            <a:r>
              <a:rPr lang="nl-NL" dirty="0" err="1"/>
              <a:t>TeamStripesNL</a:t>
            </a:r>
            <a:endParaRPr lang="nl-NL" dirty="0"/>
          </a:p>
          <a:p>
            <a:pPr marL="0" indent="0" algn="ctr">
              <a:buNone/>
            </a:pPr>
            <a:r>
              <a:rPr lang="nl-NL" sz="2800" dirty="0">
                <a:solidFill>
                  <a:schemeClr val="bg1"/>
                </a:solidFill>
              </a:rPr>
              <a:t>Officiating off ice </a:t>
            </a:r>
            <a:r>
              <a:rPr lang="nl-NL" sz="2800" dirty="0" err="1">
                <a:solidFill>
                  <a:schemeClr val="bg1"/>
                </a:solidFill>
              </a:rPr>
              <a:t>drills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27264F-3057-4998-BF06-732AA33F0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56871" y="1023144"/>
            <a:ext cx="8078257" cy="19438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a typeface="+mj-lt"/>
                <a:cs typeface="+mj-lt"/>
              </a:rPr>
              <a:t>Why this presentation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7600" y="3789363"/>
            <a:ext cx="8569324" cy="218359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help </a:t>
            </a:r>
            <a:r>
              <a:rPr lang="nl-NL" dirty="0" err="1"/>
              <a:t>any</a:t>
            </a:r>
            <a:r>
              <a:rPr lang="nl-NL" dirty="0"/>
              <a:t> official at </a:t>
            </a:r>
            <a:r>
              <a:rPr lang="nl-NL" dirty="0" err="1"/>
              <a:t>any</a:t>
            </a:r>
            <a:r>
              <a:rPr lang="nl-NL" dirty="0"/>
              <a:t> level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cs typeface="Calibri"/>
              </a:rPr>
              <a:t>Off ice </a:t>
            </a:r>
            <a:r>
              <a:rPr lang="nl-NL" dirty="0" err="1">
                <a:cs typeface="Calibri"/>
              </a:rPr>
              <a:t>work</a:t>
            </a:r>
            <a:r>
              <a:rPr lang="nl-NL" dirty="0">
                <a:cs typeface="Calibri"/>
              </a:rPr>
              <a:t> out </a:t>
            </a:r>
            <a:r>
              <a:rPr lang="nl-NL" dirty="0" err="1">
                <a:cs typeface="Calibri"/>
              </a:rPr>
              <a:t>that</a:t>
            </a:r>
            <a:r>
              <a:rPr lang="nl-NL" dirty="0">
                <a:cs typeface="Calibri"/>
              </a:rPr>
              <a:t> is </a:t>
            </a:r>
            <a:r>
              <a:rPr lang="nl-NL" dirty="0" err="1">
                <a:cs typeface="Calibri"/>
              </a:rPr>
              <a:t>available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to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all</a:t>
            </a:r>
            <a:r>
              <a:rPr lang="nl-NL" dirty="0">
                <a:cs typeface="Calibri"/>
              </a:rPr>
              <a:t> (in </a:t>
            </a:r>
            <a:r>
              <a:rPr lang="nl-NL" dirty="0" err="1">
                <a:cs typeface="Calibri"/>
              </a:rPr>
              <a:t>the</a:t>
            </a:r>
            <a:r>
              <a:rPr lang="nl-NL" dirty="0">
                <a:cs typeface="Calibri"/>
              </a:rPr>
              <a:t> gym </a:t>
            </a:r>
            <a:r>
              <a:rPr lang="nl-NL" dirty="0" err="1">
                <a:cs typeface="Calibri"/>
              </a:rPr>
              <a:t>and</a:t>
            </a:r>
            <a:r>
              <a:rPr lang="nl-NL" dirty="0">
                <a:cs typeface="Calibri"/>
              </a:rPr>
              <a:t> at home)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err="1">
                <a:cs typeface="Calibri"/>
              </a:rPr>
              <a:t>Physical</a:t>
            </a:r>
            <a:r>
              <a:rPr lang="nl-NL" dirty="0">
                <a:cs typeface="Calibri"/>
              </a:rPr>
              <a:t> fitness </a:t>
            </a:r>
            <a:r>
              <a:rPr lang="nl-NL" dirty="0" err="1">
                <a:cs typeface="Calibri"/>
              </a:rPr>
              <a:t>will</a:t>
            </a:r>
            <a:r>
              <a:rPr lang="nl-NL" dirty="0">
                <a:cs typeface="Calibri"/>
              </a:rPr>
              <a:t> help </a:t>
            </a:r>
            <a:r>
              <a:rPr lang="nl-NL" dirty="0" err="1">
                <a:cs typeface="Calibri"/>
              </a:rPr>
              <a:t>all</a:t>
            </a:r>
            <a:r>
              <a:rPr lang="nl-NL" dirty="0">
                <a:cs typeface="Calibri"/>
              </a:rPr>
              <a:t> officials</a:t>
            </a:r>
          </a:p>
          <a:p>
            <a:pPr marL="0" indent="0">
              <a:buNone/>
            </a:pPr>
            <a:r>
              <a:rPr lang="nl-NL" dirty="0">
                <a:cs typeface="Calibri"/>
              </a:rPr>
              <a:t>					&gt; </a:t>
            </a:r>
            <a:r>
              <a:rPr lang="en-US" dirty="0">
                <a:cs typeface="Calibri"/>
              </a:rPr>
              <a:t>Appearance</a:t>
            </a:r>
          </a:p>
          <a:p>
            <a:pPr marL="592138" lvl="1" indent="0">
              <a:buNone/>
            </a:pPr>
            <a:r>
              <a:rPr lang="nl-NL" dirty="0">
                <a:cs typeface="Calibri"/>
              </a:rPr>
              <a:t>					&gt; </a:t>
            </a:r>
            <a:r>
              <a:rPr lang="nl-NL" dirty="0" err="1">
                <a:cs typeface="Calibri"/>
              </a:rPr>
              <a:t>Endurance</a:t>
            </a:r>
            <a:endParaRPr lang="nl-NL" dirty="0">
              <a:cs typeface="Calibri"/>
            </a:endParaRPr>
          </a:p>
          <a:p>
            <a:pPr marL="592138" lvl="1" indent="0">
              <a:buNone/>
            </a:pPr>
            <a:r>
              <a:rPr lang="nl-NL" dirty="0">
                <a:cs typeface="Calibri"/>
              </a:rPr>
              <a:t>					&gt; </a:t>
            </a:r>
            <a:r>
              <a:rPr lang="nl-NL" dirty="0" err="1">
                <a:cs typeface="Calibri"/>
              </a:rPr>
              <a:t>Agility</a:t>
            </a:r>
            <a:r>
              <a:rPr lang="nl-NL" dirty="0">
                <a:cs typeface="Calibri"/>
              </a:rPr>
              <a:t> </a:t>
            </a:r>
          </a:p>
          <a:p>
            <a:pPr marL="592138" lvl="1" indent="0">
              <a:buNone/>
            </a:pPr>
            <a:r>
              <a:rPr lang="nl-NL" dirty="0">
                <a:cs typeface="Calibri"/>
              </a:rPr>
              <a:t>					&gt; </a:t>
            </a:r>
            <a:r>
              <a:rPr lang="nl-NL" dirty="0" err="1">
                <a:cs typeface="Calibri"/>
              </a:rPr>
              <a:t>Confidence</a:t>
            </a:r>
            <a:endParaRPr lang="nl-NL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Calibri"/>
            </a:endParaRPr>
          </a:p>
          <a:p>
            <a:endParaRPr lang="en-CH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AAE5C9-173D-4877-B9F3-CE4AAFF65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1026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C132FAEE-E265-45C4-BA21-89C1187B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8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6338" y="1124743"/>
            <a:ext cx="7299324" cy="19438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a typeface="+mj-lt"/>
                <a:cs typeface="+mj-lt"/>
              </a:rPr>
              <a:t>Fundament physical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1200" y="3789363"/>
            <a:ext cx="6435724" cy="2183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Fundament officials </a:t>
            </a:r>
            <a:r>
              <a:rPr lang="nl-NL" dirty="0" err="1"/>
              <a:t>physical</a:t>
            </a:r>
            <a:r>
              <a:rPr lang="nl-NL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Upper</a:t>
            </a:r>
            <a:r>
              <a:rPr lang="nl-NL" dirty="0"/>
              <a:t> body </a:t>
            </a:r>
            <a:r>
              <a:rPr lang="nl-NL" dirty="0" err="1"/>
              <a:t>stability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cs typeface="Calibri"/>
              </a:rPr>
              <a:t>Lower</a:t>
            </a:r>
            <a:r>
              <a:rPr lang="nl-NL" dirty="0">
                <a:cs typeface="Calibri"/>
              </a:rPr>
              <a:t> body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Calibri"/>
            </a:endParaRPr>
          </a:p>
          <a:p>
            <a:endParaRPr lang="en-CH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AAE5C9-173D-4877-B9F3-CE4AAFF65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7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BC56088C-C84D-47D1-81E6-1FA26057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3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1671" y="1057010"/>
            <a:ext cx="7468657" cy="19438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a typeface="+mj-lt"/>
                <a:cs typeface="+mj-lt"/>
              </a:rPr>
              <a:t>Focus official work out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467" y="3789363"/>
            <a:ext cx="7646457" cy="2183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Focus: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cs typeface="Calibri"/>
              </a:rPr>
              <a:t>Strength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leggs</a:t>
            </a:r>
            <a:r>
              <a:rPr lang="nl-NL" dirty="0">
                <a:cs typeface="Calibri"/>
              </a:rPr>
              <a:t>, </a:t>
            </a:r>
            <a:r>
              <a:rPr lang="nl-NL" dirty="0" err="1">
                <a:cs typeface="Calibri"/>
              </a:rPr>
              <a:t>not</a:t>
            </a:r>
            <a:r>
              <a:rPr lang="nl-NL" dirty="0">
                <a:cs typeface="Calibri"/>
              </a:rPr>
              <a:t> maximum </a:t>
            </a:r>
            <a:r>
              <a:rPr lang="nl-NL" dirty="0" err="1">
                <a:cs typeface="Calibri"/>
              </a:rPr>
              <a:t>strength</a:t>
            </a:r>
            <a:r>
              <a:rPr lang="nl-NL" dirty="0">
                <a:cs typeface="Calibri"/>
              </a:rPr>
              <a:t> but </a:t>
            </a:r>
            <a:r>
              <a:rPr lang="nl-NL" dirty="0" err="1">
                <a:cs typeface="Calibri"/>
              </a:rPr>
              <a:t>explosiveness</a:t>
            </a:r>
            <a:r>
              <a:rPr lang="nl-NL" dirty="0">
                <a:cs typeface="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cs typeface="Calibri"/>
              </a:rPr>
              <a:t>Core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stability</a:t>
            </a:r>
            <a:r>
              <a:rPr lang="nl-NL" dirty="0">
                <a:cs typeface="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Calibri"/>
              </a:rPr>
              <a:t>Balans in </a:t>
            </a:r>
            <a:r>
              <a:rPr lang="nl-NL" dirty="0" err="1">
                <a:cs typeface="Calibri"/>
              </a:rPr>
              <a:t>total</a:t>
            </a:r>
            <a:endParaRPr lang="nl-NL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Calibri"/>
              </a:rPr>
              <a:t>Stretch </a:t>
            </a:r>
            <a:r>
              <a:rPr lang="nl-NL" dirty="0" err="1">
                <a:cs typeface="Calibri"/>
              </a:rPr>
              <a:t>all</a:t>
            </a:r>
            <a:r>
              <a:rPr lang="nl-NL" dirty="0">
                <a:cs typeface="Calibri"/>
              </a:rPr>
              <a:t> over (</a:t>
            </a:r>
            <a:r>
              <a:rPr lang="nl-NL" dirty="0">
                <a:cs typeface="Calibri"/>
                <a:hlinkClick r:id="rId2"/>
              </a:rPr>
              <a:t>Mobiliteitsbal</a:t>
            </a:r>
            <a:r>
              <a:rPr lang="nl-NL" dirty="0">
                <a:cs typeface="Calibri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Calibri"/>
            </a:endParaRPr>
          </a:p>
          <a:p>
            <a:endParaRPr lang="en-CH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AAE5C9-173D-4877-B9F3-CE4AAFF65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7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68799D52-C0DD-4155-973F-4AA2ADE9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4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30537" y="1255713"/>
            <a:ext cx="6130925" cy="92868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>
                <a:ea typeface="+mj-lt"/>
                <a:cs typeface="+mj-lt"/>
              </a:rPr>
              <a:t>Drills</a:t>
            </a:r>
            <a:endParaRPr lang="en-CH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3799" y="2783522"/>
            <a:ext cx="7223125" cy="3900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Off ice </a:t>
            </a:r>
            <a:r>
              <a:rPr lang="nl-NL" dirty="0" err="1"/>
              <a:t>drills</a:t>
            </a:r>
            <a:r>
              <a:rPr lang="nl-NL" dirty="0"/>
              <a:t>:					</a:t>
            </a:r>
          </a:p>
          <a:p>
            <a:pPr marL="0" indent="0">
              <a:buNone/>
            </a:pPr>
            <a:r>
              <a:rPr lang="nl-NL" dirty="0"/>
              <a:t>Single leg RDL		</a:t>
            </a:r>
            <a:r>
              <a:rPr lang="nl-NL" dirty="0">
                <a:hlinkClick r:id="rId2"/>
              </a:rPr>
              <a:t>Single leg RDL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Sampson stretch		</a:t>
            </a:r>
            <a:r>
              <a:rPr lang="nl-NL" dirty="0">
                <a:hlinkClick r:id="rId3"/>
              </a:rPr>
              <a:t>Sampson stretch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Russian twist		</a:t>
            </a:r>
            <a:r>
              <a:rPr lang="nl-NL" dirty="0">
                <a:hlinkClick r:id="rId4"/>
              </a:rPr>
              <a:t>Russian Twist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Monster walk		</a:t>
            </a:r>
            <a:r>
              <a:rPr lang="nl-NL" dirty="0">
                <a:hlinkClick r:id="rId5"/>
              </a:rPr>
              <a:t>Monster Walk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err="1"/>
              <a:t>Goblet</a:t>
            </a:r>
            <a:r>
              <a:rPr lang="nl-NL" dirty="0"/>
              <a:t> </a:t>
            </a:r>
            <a:r>
              <a:rPr lang="nl-NL" dirty="0" err="1"/>
              <a:t>squat</a:t>
            </a:r>
            <a:r>
              <a:rPr lang="nl-NL" dirty="0"/>
              <a:t>		</a:t>
            </a:r>
            <a:r>
              <a:rPr lang="nl-NL" dirty="0" err="1">
                <a:hlinkClick r:id="rId6"/>
              </a:rPr>
              <a:t>Goblet</a:t>
            </a:r>
            <a:r>
              <a:rPr lang="nl-NL" dirty="0">
                <a:hlinkClick r:id="rId6"/>
              </a:rPr>
              <a:t> </a:t>
            </a:r>
            <a:r>
              <a:rPr lang="nl-NL" dirty="0" err="1">
                <a:hlinkClick r:id="rId6"/>
              </a:rPr>
              <a:t>squat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err="1"/>
              <a:t>Arch</a:t>
            </a:r>
            <a:r>
              <a:rPr lang="nl-NL" dirty="0"/>
              <a:t> smash		</a:t>
            </a:r>
            <a:r>
              <a:rPr lang="nl-NL" dirty="0" err="1">
                <a:hlinkClick r:id="rId7"/>
              </a:rPr>
              <a:t>Arch</a:t>
            </a:r>
            <a:r>
              <a:rPr lang="nl-NL" dirty="0">
                <a:hlinkClick r:id="rId7"/>
              </a:rPr>
              <a:t> smash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Split </a:t>
            </a:r>
            <a:r>
              <a:rPr lang="nl-NL" dirty="0" err="1"/>
              <a:t>squat</a:t>
            </a:r>
            <a:r>
              <a:rPr lang="nl-NL" dirty="0"/>
              <a:t>		</a:t>
            </a:r>
            <a:r>
              <a:rPr lang="nl-NL" dirty="0">
                <a:hlinkClick r:id="rId8"/>
              </a:rPr>
              <a:t>Split </a:t>
            </a:r>
            <a:r>
              <a:rPr lang="nl-NL" dirty="0" err="1">
                <a:hlinkClick r:id="rId8"/>
              </a:rPr>
              <a:t>squat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err="1"/>
              <a:t>Palloff</a:t>
            </a:r>
            <a:r>
              <a:rPr lang="nl-NL" dirty="0"/>
              <a:t> </a:t>
            </a:r>
            <a:r>
              <a:rPr lang="nl-NL" dirty="0" err="1"/>
              <a:t>press</a:t>
            </a:r>
            <a:r>
              <a:rPr lang="nl-NL" dirty="0"/>
              <a:t>		</a:t>
            </a:r>
            <a:r>
              <a:rPr lang="nl-NL" dirty="0" err="1">
                <a:hlinkClick r:id="rId9"/>
              </a:rPr>
              <a:t>Palloff</a:t>
            </a:r>
            <a:r>
              <a:rPr lang="nl-NL" dirty="0">
                <a:hlinkClick r:id="rId9"/>
              </a:rPr>
              <a:t> </a:t>
            </a:r>
            <a:r>
              <a:rPr lang="nl-NL" dirty="0" err="1">
                <a:hlinkClick r:id="rId9"/>
              </a:rPr>
              <a:t>press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Dips			</a:t>
            </a:r>
            <a:r>
              <a:rPr lang="nl-NL" dirty="0">
                <a:hlinkClick r:id="rId10"/>
              </a:rPr>
              <a:t>Dips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Band pull apart 		</a:t>
            </a:r>
            <a:r>
              <a:rPr lang="nl-NL" dirty="0">
                <a:hlinkClick r:id="rId11"/>
              </a:rPr>
              <a:t>Band pull apart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859A33-78BF-47FC-AA4C-E609DCB874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7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52C0B7FC-E27F-44EF-B9A8-145D4EE2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6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5437" y="1049867"/>
            <a:ext cx="9001125" cy="132858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>
                <a:ea typeface="+mj-lt"/>
                <a:cs typeface="+mj-lt"/>
              </a:rPr>
              <a:t>Needed for drills</a:t>
            </a:r>
            <a:endParaRPr lang="en-CH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0133" y="2019300"/>
            <a:ext cx="10797117" cy="48387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</a:rPr>
              <a:t>For these </a:t>
            </a:r>
            <a:r>
              <a:rPr lang="nl-NL" sz="2200" dirty="0" err="1">
                <a:solidFill>
                  <a:schemeClr val="bg1"/>
                </a:solidFill>
              </a:rPr>
              <a:t>drills</a:t>
            </a:r>
            <a:r>
              <a:rPr lang="nl-NL" sz="2200" dirty="0">
                <a:solidFill>
                  <a:schemeClr val="bg1"/>
                </a:solidFill>
              </a:rPr>
              <a:t> </a:t>
            </a:r>
            <a:r>
              <a:rPr lang="nl-NL" sz="2200" dirty="0" err="1">
                <a:solidFill>
                  <a:schemeClr val="bg1"/>
                </a:solidFill>
              </a:rPr>
              <a:t>you</a:t>
            </a:r>
            <a:r>
              <a:rPr lang="nl-NL" sz="2200" dirty="0">
                <a:solidFill>
                  <a:schemeClr val="bg1"/>
                </a:solidFill>
              </a:rPr>
              <a:t> </a:t>
            </a:r>
            <a:r>
              <a:rPr lang="nl-NL" sz="2200" dirty="0" err="1">
                <a:solidFill>
                  <a:schemeClr val="bg1"/>
                </a:solidFill>
              </a:rPr>
              <a:t>need</a:t>
            </a:r>
            <a:r>
              <a:rPr lang="nl-NL" sz="2200" dirty="0">
                <a:solidFill>
                  <a:schemeClr val="bg1"/>
                </a:solidFill>
              </a:rPr>
              <a:t> </a:t>
            </a:r>
            <a:r>
              <a:rPr lang="nl-NL" sz="2200" dirty="0" err="1">
                <a:solidFill>
                  <a:schemeClr val="bg1"/>
                </a:solidFill>
              </a:rPr>
              <a:t>some</a:t>
            </a:r>
            <a:r>
              <a:rPr lang="nl-NL" sz="2200" dirty="0">
                <a:solidFill>
                  <a:schemeClr val="bg1"/>
                </a:solidFill>
              </a:rPr>
              <a:t> equipment </a:t>
            </a:r>
            <a:r>
              <a:rPr lang="nl-NL" sz="2200" dirty="0" err="1">
                <a:solidFill>
                  <a:schemeClr val="bg1"/>
                </a:solidFill>
              </a:rPr>
              <a:t>that</a:t>
            </a:r>
            <a:r>
              <a:rPr lang="nl-NL" sz="2200" dirty="0">
                <a:solidFill>
                  <a:schemeClr val="bg1"/>
                </a:solidFill>
              </a:rPr>
              <a:t> is </a:t>
            </a:r>
            <a:r>
              <a:rPr lang="nl-NL" sz="2200" dirty="0" err="1">
                <a:solidFill>
                  <a:schemeClr val="bg1"/>
                </a:solidFill>
              </a:rPr>
              <a:t>affordable</a:t>
            </a:r>
            <a:r>
              <a:rPr lang="nl-NL" sz="22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Resistance</a:t>
            </a:r>
            <a:r>
              <a:rPr lang="nl-NL" dirty="0"/>
              <a:t> bands different kinds 				Company: Decathlon (start at € 3,99)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 err="1">
                <a:hlinkClick r:id="rId2"/>
              </a:rPr>
              <a:t>Resistance</a:t>
            </a:r>
            <a:r>
              <a:rPr lang="nl-NL" dirty="0">
                <a:hlinkClick r:id="rId2"/>
              </a:rPr>
              <a:t> bands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					Company: Action (start at € 2,99)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>
                <a:hlinkClick r:id="rId3"/>
              </a:rPr>
              <a:t>Weerstandsbanden</a:t>
            </a:r>
            <a:r>
              <a:rPr lang="nl-NL" dirty="0"/>
              <a:t> </a:t>
            </a:r>
          </a:p>
          <a:p>
            <a:r>
              <a:rPr lang="nl-NL" dirty="0" err="1"/>
              <a:t>Kettlebells</a:t>
            </a:r>
            <a:r>
              <a:rPr lang="nl-NL" dirty="0"/>
              <a:t> different kinds				Company: Decathlon (start at € 13,99)		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 err="1">
                <a:hlinkClick r:id="rId4"/>
              </a:rPr>
              <a:t>Kettlebells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					Company: Action (start at € 4,95)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 err="1">
                <a:hlinkClick r:id="rId5"/>
              </a:rPr>
              <a:t>Kettlebells</a:t>
            </a:r>
            <a:r>
              <a:rPr lang="nl-NL" dirty="0"/>
              <a:t> </a:t>
            </a:r>
          </a:p>
          <a:p>
            <a:r>
              <a:rPr lang="nl-NL" dirty="0"/>
              <a:t>Massage </a:t>
            </a:r>
            <a:r>
              <a:rPr lang="nl-NL" dirty="0" err="1"/>
              <a:t>ball</a:t>
            </a:r>
            <a:r>
              <a:rPr lang="nl-NL" dirty="0"/>
              <a:t>					Company: Decathlon (start at € 3,99)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>
                <a:hlinkClick r:id="rId6"/>
              </a:rPr>
              <a:t>massage </a:t>
            </a:r>
            <a:r>
              <a:rPr lang="nl-NL" dirty="0" err="1">
                <a:hlinkClick r:id="rId6"/>
              </a:rPr>
              <a:t>ball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					Company: Action (start at € 1,99)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>
                <a:hlinkClick r:id="rId7"/>
              </a:rPr>
              <a:t>massage </a:t>
            </a:r>
            <a:r>
              <a:rPr lang="nl-NL" dirty="0" err="1">
                <a:hlinkClick r:id="rId7"/>
              </a:rPr>
              <a:t>balls</a:t>
            </a:r>
            <a:r>
              <a:rPr lang="nl-NL" dirty="0"/>
              <a:t> </a:t>
            </a:r>
          </a:p>
          <a:p>
            <a:r>
              <a:rPr lang="nl-NL" dirty="0" err="1"/>
              <a:t>Dumbbells</a:t>
            </a:r>
            <a:r>
              <a:rPr lang="nl-NL" dirty="0"/>
              <a:t>					Company: Decathlon (start at € 4,99 </a:t>
            </a:r>
            <a:r>
              <a:rPr lang="nl-NL" dirty="0" err="1"/>
              <a:t>and</a:t>
            </a:r>
            <a:r>
              <a:rPr lang="nl-NL" dirty="0"/>
              <a:t> sets at € 15,00)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 err="1">
                <a:hlinkClick r:id="rId8"/>
              </a:rPr>
              <a:t>Dumbbells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					Company: Action (start at € 2,49)</a:t>
            </a:r>
          </a:p>
          <a:p>
            <a:pPr marL="0" indent="0">
              <a:buNone/>
            </a:pPr>
            <a:r>
              <a:rPr lang="nl-NL" dirty="0"/>
              <a:t>						</a:t>
            </a:r>
            <a:r>
              <a:rPr lang="nl-NL" dirty="0" err="1">
                <a:hlinkClick r:id="rId5"/>
              </a:rPr>
              <a:t>Kettlebells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8927DD-3403-47FA-948C-1090B69F52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7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D84910D1-A79D-43B9-92FC-9E1CF31F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E119-7725-4550-8A7A-E485475255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ea typeface="+mj-lt"/>
                <a:cs typeface="+mj-lt"/>
              </a:rPr>
              <a:t>Questions and expectations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6C02C-A45A-4AF8-8DAA-970457B98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4867" y="3789363"/>
            <a:ext cx="9272057" cy="21835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err="1"/>
              <a:t>Questions</a:t>
            </a:r>
            <a:r>
              <a:rPr lang="nl-NL" b="1" dirty="0"/>
              <a:t>:</a:t>
            </a:r>
          </a:p>
          <a:p>
            <a:pPr marL="0" indent="0">
              <a:buNone/>
            </a:pPr>
            <a:r>
              <a:rPr lang="nl-NL" dirty="0" err="1">
                <a:cs typeface="Calibri"/>
              </a:rPr>
              <a:t>Please</a:t>
            </a:r>
            <a:r>
              <a:rPr lang="nl-NL" dirty="0">
                <a:cs typeface="Calibri"/>
              </a:rPr>
              <a:t> contact Debby Hengst </a:t>
            </a:r>
            <a:r>
              <a:rPr lang="nl-NL" dirty="0" err="1">
                <a:cs typeface="Calibri"/>
              </a:rPr>
              <a:t>she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will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try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to</a:t>
            </a:r>
            <a:r>
              <a:rPr lang="nl-NL" dirty="0">
                <a:cs typeface="Calibri"/>
              </a:rPr>
              <a:t> help </a:t>
            </a:r>
            <a:r>
              <a:rPr lang="nl-NL" dirty="0" err="1">
                <a:cs typeface="Calibri"/>
              </a:rPr>
              <a:t>you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find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answers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to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your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specific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needs</a:t>
            </a:r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b="1" dirty="0" err="1">
                <a:cs typeface="Calibri"/>
              </a:rPr>
              <a:t>Expectations</a:t>
            </a:r>
            <a:r>
              <a:rPr lang="nl-NL" b="1" dirty="0">
                <a:cs typeface="Calibri"/>
              </a:rPr>
              <a:t>:</a:t>
            </a:r>
          </a:p>
          <a:p>
            <a:pPr marL="0" indent="0">
              <a:buNone/>
            </a:pPr>
            <a:r>
              <a:rPr lang="nl-NL" dirty="0" err="1">
                <a:cs typeface="Calibri"/>
              </a:rPr>
              <a:t>Anybody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interested</a:t>
            </a:r>
            <a:r>
              <a:rPr lang="nl-NL" dirty="0">
                <a:cs typeface="Calibri"/>
              </a:rPr>
              <a:t> in </a:t>
            </a:r>
            <a:r>
              <a:rPr lang="nl-NL" dirty="0" err="1">
                <a:cs typeface="Calibri"/>
              </a:rPr>
              <a:t>sessions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with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an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instructor</a:t>
            </a:r>
            <a:r>
              <a:rPr lang="nl-NL" dirty="0">
                <a:cs typeface="Calibri"/>
              </a:rPr>
              <a:t>? </a:t>
            </a:r>
            <a:r>
              <a:rPr lang="nl-NL" dirty="0" err="1">
                <a:cs typeface="Calibri"/>
              </a:rPr>
              <a:t>Please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inform</a:t>
            </a:r>
            <a:r>
              <a:rPr lang="nl-NL" dirty="0">
                <a:cs typeface="Calibri"/>
              </a:rPr>
              <a:t> Martin de Wilde </a:t>
            </a:r>
            <a:r>
              <a:rPr lang="nl-NL" dirty="0" err="1">
                <a:cs typeface="Calibri"/>
              </a:rPr>
              <a:t>and</a:t>
            </a:r>
            <a:r>
              <a:rPr lang="nl-NL" dirty="0">
                <a:cs typeface="Calibri"/>
              </a:rPr>
              <a:t> we </a:t>
            </a:r>
            <a:r>
              <a:rPr lang="nl-NL" dirty="0" err="1">
                <a:cs typeface="Calibri"/>
              </a:rPr>
              <a:t>will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try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to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organize</a:t>
            </a:r>
            <a:r>
              <a:rPr lang="nl-NL" dirty="0">
                <a:cs typeface="Calibri"/>
              </a:rPr>
              <a:t> </a:t>
            </a:r>
            <a:r>
              <a:rPr lang="nl-NL" dirty="0" err="1">
                <a:cs typeface="Calibri"/>
              </a:rPr>
              <a:t>this</a:t>
            </a:r>
            <a:r>
              <a:rPr lang="nl-NL" dirty="0">
                <a:cs typeface="Calibri"/>
              </a:rPr>
              <a:t>. </a:t>
            </a:r>
            <a:r>
              <a:rPr lang="nl-NL" dirty="0" err="1">
                <a:cs typeface="Calibri"/>
              </a:rPr>
              <a:t>Either</a:t>
            </a:r>
            <a:r>
              <a:rPr lang="nl-NL" dirty="0">
                <a:cs typeface="Calibri"/>
              </a:rPr>
              <a:t> at a meeting or online…..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cs typeface="Calibri"/>
            </a:endParaRPr>
          </a:p>
          <a:p>
            <a:endParaRPr lang="en-CH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AAE5C9-173D-4877-B9F3-CE4AAFF65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" y="5972961"/>
            <a:ext cx="1000840" cy="788565"/>
          </a:xfrm>
          <a:prstGeom prst="rect">
            <a:avLst/>
          </a:prstGeom>
        </p:spPr>
      </p:pic>
      <p:pic>
        <p:nvPicPr>
          <p:cNvPr id="7" name="Picture 2" descr="International Ice Hockey Federation (IIHF) Logo [EPS File] - AIOWF,  Association of International Olympic Winter Sports Federati… | Ice hockey,  Hockey, Nhl standings">
            <a:extLst>
              <a:ext uri="{FF2B5EF4-FFF2-40B4-BE49-F238E27FC236}">
                <a16:creationId xmlns:a16="http://schemas.microsoft.com/office/drawing/2014/main" id="{50AD26EC-F8C1-49C7-8D4B-91D379C9A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2" y="5669326"/>
            <a:ext cx="757767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384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433</Words>
  <Application>Microsoft Office PowerPoint</Application>
  <PresentationFormat>Breedbeeld</PresentationFormat>
  <Paragraphs>58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de Wilde</dc:creator>
  <cp:lastModifiedBy>Martin de Wilde</cp:lastModifiedBy>
  <cp:revision>18</cp:revision>
  <dcterms:created xsi:type="dcterms:W3CDTF">2021-08-31T19:45:43Z</dcterms:created>
  <dcterms:modified xsi:type="dcterms:W3CDTF">2022-01-25T15:36:49Z</dcterms:modified>
</cp:coreProperties>
</file>